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8" r:id="rId2"/>
    <p:sldId id="287" r:id="rId3"/>
    <p:sldId id="286" r:id="rId4"/>
    <p:sldId id="289" r:id="rId5"/>
    <p:sldId id="29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504F"/>
    <a:srgbClr val="4F403F"/>
    <a:srgbClr val="F4CD42"/>
    <a:srgbClr val="CAA10C"/>
    <a:srgbClr val="D0AF90"/>
    <a:srgbClr val="E3E1E1"/>
    <a:srgbClr val="EAEAEA"/>
    <a:srgbClr val="F8F8F8"/>
    <a:srgbClr val="F4BD22"/>
    <a:srgbClr val="576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37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43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9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60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14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19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34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27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888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3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2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912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813272" y="538277"/>
            <a:ext cx="4695618" cy="5746349"/>
            <a:chOff x="4784572" y="522731"/>
            <a:chExt cx="4695618" cy="5746349"/>
          </a:xfrm>
        </p:grpSpPr>
        <p:grpSp>
          <p:nvGrpSpPr>
            <p:cNvPr id="30" name="그룹 29"/>
            <p:cNvGrpSpPr/>
            <p:nvPr/>
          </p:nvGrpSpPr>
          <p:grpSpPr>
            <a:xfrm rot="21403890">
              <a:off x="4784572" y="522731"/>
              <a:ext cx="4695618" cy="5746349"/>
              <a:chOff x="6676455" y="533399"/>
              <a:chExt cx="4675932" cy="5722257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31" name="직사각형 30"/>
              <p:cNvSpPr/>
              <p:nvPr/>
            </p:nvSpPr>
            <p:spPr>
              <a:xfrm rot="21540000">
                <a:off x="6676455" y="638629"/>
                <a:ext cx="4617589" cy="554808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6734798" y="533399"/>
                <a:ext cx="4617589" cy="57222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모서리가 둥근 직사각형 2"/>
            <p:cNvSpPr/>
            <p:nvPr/>
          </p:nvSpPr>
          <p:spPr>
            <a:xfrm rot="18834276">
              <a:off x="4816742" y="829797"/>
              <a:ext cx="327660" cy="45719"/>
            </a:xfrm>
            <a:prstGeom prst="roundRect">
              <a:avLst/>
            </a:prstGeom>
            <a:solidFill>
              <a:srgbClr val="64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1432989" y="1075576"/>
            <a:ext cx="4085832" cy="16478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 i="1" dirty="0" smtClean="0">
                <a:solidFill>
                  <a:schemeClr val="bg1"/>
                </a:solidFill>
                <a:latin typeface="+mn-ea"/>
                <a:cs typeface="Aharoni" panose="02010803020104030203" pitchFamily="2" charset="-79"/>
              </a:rPr>
              <a:t>포트폴리오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7573514" y="2013651"/>
            <a:ext cx="3541068" cy="2062227"/>
            <a:chOff x="7035535" y="1531052"/>
            <a:chExt cx="4470400" cy="2392028"/>
          </a:xfrm>
        </p:grpSpPr>
        <p:sp>
          <p:nvSpPr>
            <p:cNvPr id="75" name="타원 74"/>
            <p:cNvSpPr/>
            <p:nvPr/>
          </p:nvSpPr>
          <p:spPr>
            <a:xfrm>
              <a:off x="7035535" y="1693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6" name="타원 75"/>
            <p:cNvSpPr/>
            <p:nvPr/>
          </p:nvSpPr>
          <p:spPr>
            <a:xfrm>
              <a:off x="7035535" y="2328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7" name="타원 76"/>
            <p:cNvSpPr/>
            <p:nvPr/>
          </p:nvSpPr>
          <p:spPr>
            <a:xfrm>
              <a:off x="7035535" y="30138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401619" y="1531052"/>
              <a:ext cx="4104316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err="1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메가맨</a:t>
              </a:r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 더 파워배틀 모작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401619" y="2152540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Mini Golf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401619" y="2790297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문지기의 모험 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7035535" y="3680330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01619" y="3456819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Magic World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8644961" y="1200852"/>
            <a:ext cx="9969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CONTENTS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8891431" y="1579367"/>
            <a:ext cx="504000" cy="28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/>
          <p:cNvSpPr/>
          <p:nvPr/>
        </p:nvSpPr>
        <p:spPr>
          <a:xfrm>
            <a:off x="1457082" y="4655402"/>
            <a:ext cx="3239321" cy="898579"/>
          </a:xfrm>
          <a:prstGeom prst="roundRect">
            <a:avLst>
              <a:gd name="adj" fmla="val 152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유창민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 rot="5400000">
            <a:off x="-236805" y="1675976"/>
            <a:ext cx="2162714" cy="279384"/>
          </a:xfrm>
          <a:prstGeom prst="roundRect">
            <a:avLst>
              <a:gd name="adj" fmla="val 327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7603693" y="4522100"/>
            <a:ext cx="60359" cy="60359"/>
          </a:xfrm>
          <a:prstGeom prst="ellipse">
            <a:avLst/>
          </a:prstGeom>
          <a:solidFill>
            <a:srgbClr val="4F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64504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3396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자유형 14"/>
          <p:cNvSpPr/>
          <p:nvPr/>
        </p:nvSpPr>
        <p:spPr>
          <a:xfrm>
            <a:off x="9362538" y="4161473"/>
            <a:ext cx="2370283" cy="2446684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9"/>
            <a:ext cx="4635500" cy="344779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447317" y="5077612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메가맨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더 파워배틀 모작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24078" y="1064225"/>
            <a:ext cx="33991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26659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자유형 14"/>
          <p:cNvSpPr/>
          <p:nvPr/>
        </p:nvSpPr>
        <p:spPr>
          <a:xfrm>
            <a:off x="9362538" y="4161473"/>
            <a:ext cx="2370283" cy="2446684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4F403F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281736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+mn-ea"/>
              </a:rPr>
              <a:t>CONTENTS</a:t>
            </a:r>
            <a:endParaRPr lang="ko-KR" altLang="en-US" sz="1400" b="1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864601" y="131389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8"/>
            <a:ext cx="4635500" cy="3462278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816176" y="5065758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MiniGolf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324078" y="1064225"/>
            <a:ext cx="33991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84059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" name="원형 3"/>
          <p:cNvSpPr/>
          <p:nvPr/>
        </p:nvSpPr>
        <p:spPr>
          <a:xfrm>
            <a:off x="9452706" y="4319246"/>
            <a:ext cx="4398499" cy="4398499"/>
          </a:xfrm>
          <a:prstGeom prst="pie">
            <a:avLst>
              <a:gd name="adj1" fmla="val 13208732"/>
              <a:gd name="adj2" fmla="val 1615962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자유형 37"/>
          <p:cNvSpPr/>
          <p:nvPr/>
        </p:nvSpPr>
        <p:spPr>
          <a:xfrm>
            <a:off x="9362538" y="4161473"/>
            <a:ext cx="2370283" cy="2446684"/>
          </a:xfrm>
          <a:custGeom>
            <a:avLst/>
            <a:gdLst>
              <a:gd name="connsiteX0" fmla="*/ 2195873 w 2370283"/>
              <a:gd name="connsiteY0" fmla="*/ 462385 h 2446684"/>
              <a:gd name="connsiteX1" fmla="*/ 426206 w 2370283"/>
              <a:gd name="connsiteY1" fmla="*/ 2224922 h 2446684"/>
              <a:gd name="connsiteX2" fmla="*/ 572739 w 2370283"/>
              <a:gd name="connsiteY2" fmla="*/ 2227145 h 2446684"/>
              <a:gd name="connsiteX3" fmla="*/ 2197504 w 2370283"/>
              <a:gd name="connsiteY3" fmla="*/ 608926 h 2446684"/>
              <a:gd name="connsiteX4" fmla="*/ 2195873 w 2370283"/>
              <a:gd name="connsiteY4" fmla="*/ 462385 h 2446684"/>
              <a:gd name="connsiteX5" fmla="*/ 2370283 w 2370283"/>
              <a:gd name="connsiteY5" fmla="*/ 0 h 2446684"/>
              <a:gd name="connsiteX6" fmla="*/ 2370283 w 2370283"/>
              <a:gd name="connsiteY6" fmla="*/ 2446684 h 2446684"/>
              <a:gd name="connsiteX7" fmla="*/ 0 w 2370283"/>
              <a:gd name="connsiteY7" fmla="*/ 2446684 h 2446684"/>
              <a:gd name="connsiteX8" fmla="*/ 10255 w 2370283"/>
              <a:gd name="connsiteY8" fmla="*/ 2230072 h 2446684"/>
              <a:gd name="connsiteX9" fmla="*/ 2218606 w 2370283"/>
              <a:gd name="connsiteY9" fmla="*/ 7659 h 2446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0283" h="2446684">
                <a:moveTo>
                  <a:pt x="2195873" y="462385"/>
                </a:moveTo>
                <a:cubicBezTo>
                  <a:pt x="1225791" y="473188"/>
                  <a:pt x="440925" y="1254892"/>
                  <a:pt x="426206" y="2224922"/>
                </a:cubicBezTo>
                <a:lnTo>
                  <a:pt x="572739" y="2227145"/>
                </a:lnTo>
                <a:cubicBezTo>
                  <a:pt x="586253" y="1336542"/>
                  <a:pt x="1306853" y="618845"/>
                  <a:pt x="2197504" y="608926"/>
                </a:cubicBezTo>
                <a:cubicBezTo>
                  <a:pt x="2196960" y="560079"/>
                  <a:pt x="2196417" y="511232"/>
                  <a:pt x="2195873" y="462385"/>
                </a:cubicBezTo>
                <a:close/>
                <a:moveTo>
                  <a:pt x="2370283" y="0"/>
                </a:moveTo>
                <a:lnTo>
                  <a:pt x="2370283" y="2446684"/>
                </a:lnTo>
                <a:lnTo>
                  <a:pt x="0" y="2446684"/>
                </a:lnTo>
                <a:lnTo>
                  <a:pt x="10255" y="2230072"/>
                </a:lnTo>
                <a:cubicBezTo>
                  <a:pt x="121704" y="1059159"/>
                  <a:pt x="1049819" y="126355"/>
                  <a:pt x="2218606" y="7659"/>
                </a:cubicBezTo>
                <a:close/>
              </a:path>
            </a:pathLst>
          </a:custGeom>
          <a:solidFill>
            <a:srgbClr val="4F403F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1186764"/>
            <a:ext cx="4670819" cy="17507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2937539"/>
            <a:ext cx="4670819" cy="2405849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2750445" y="5501495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문지기의 모험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7324078" y="1064225"/>
            <a:ext cx="33991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123439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자유형 14"/>
          <p:cNvSpPr/>
          <p:nvPr/>
        </p:nvSpPr>
        <p:spPr>
          <a:xfrm>
            <a:off x="9362538" y="4161473"/>
            <a:ext cx="2370283" cy="2446684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663806" y="4868792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Magic World(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24078" y="1064225"/>
            <a:ext cx="33991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11654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75</Words>
  <Application>Microsoft Office PowerPoint</Application>
  <PresentationFormat>와이드스크린</PresentationFormat>
  <Paragraphs>43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Aharoni</vt:lpstr>
      <vt:lpstr>나눔스퀘어라운드 Bold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유 창민</cp:lastModifiedBy>
  <cp:revision>63</cp:revision>
  <dcterms:created xsi:type="dcterms:W3CDTF">2017-04-28T07:42:30Z</dcterms:created>
  <dcterms:modified xsi:type="dcterms:W3CDTF">2018-09-04T17:00:52Z</dcterms:modified>
</cp:coreProperties>
</file>

<file path=docProps/thumbnail.jpeg>
</file>